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2235200" y="3179882"/>
            <a:ext cx="5573267" cy="2617788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FFFFFF"/>
                </a:solidFill>
              </a:rPr>
              <a:t>Messier Bingo</a:t>
            </a:r>
          </a:p>
        </p:txBody>
      </p:sp>
      <p:pic>
        <p:nvPicPr>
          <p:cNvPr id="33" name="Messier_portrait_RG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1242" y="2017952"/>
            <a:ext cx="4037407" cy="49416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393700" y="716082"/>
            <a:ext cx="9038630" cy="1380332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FFFFFF"/>
                </a:solidFill>
              </a:rPr>
              <a:t>Charles Messier</a:t>
            </a:r>
          </a:p>
        </p:txBody>
      </p:sp>
      <p:pic>
        <p:nvPicPr>
          <p:cNvPr id="36" name="Messier_portrait_RG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10142" y="2500552"/>
            <a:ext cx="4037407" cy="4941648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/>
          <p:nvPr/>
        </p:nvSpPr>
        <p:spPr>
          <a:xfrm>
            <a:off x="891667" y="4279900"/>
            <a:ext cx="6814567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Lived from 1730 to 1817 in Paris</a:t>
            </a:r>
            <a:endParaRPr sz="36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Wanted to discover comets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M42.jpg"/>
          <p:cNvPicPr/>
          <p:nvPr/>
        </p:nvPicPr>
        <p:blipFill>
          <a:blip r:embed="rId2">
            <a:extLst/>
          </a:blip>
          <a:srcRect l="1185" t="0" r="1185" b="0"/>
          <a:stretch>
            <a:fillRect/>
          </a:stretch>
        </p:blipFill>
        <p:spPr>
          <a:xfrm>
            <a:off x="4976663" y="632490"/>
            <a:ext cx="8034590" cy="8229759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>
            <p:ph type="title"/>
          </p:nvPr>
        </p:nvSpPr>
        <p:spPr>
          <a:xfrm>
            <a:off x="165100" y="736600"/>
            <a:ext cx="5334000" cy="398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Nebula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M42</a:t>
            </a:r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M27NS.jpg"/>
          <p:cNvPicPr/>
          <p:nvPr/>
        </p:nvPicPr>
        <p:blipFill>
          <a:blip r:embed="rId2">
            <a:extLst/>
          </a:blip>
          <a:srcRect l="2289" t="0" r="2289" b="0"/>
          <a:stretch>
            <a:fillRect/>
          </a:stretch>
        </p:blipFill>
        <p:spPr>
          <a:xfrm>
            <a:off x="4976663" y="632490"/>
            <a:ext cx="8034590" cy="8229759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>
            <p:ph type="title"/>
          </p:nvPr>
        </p:nvSpPr>
        <p:spPr>
          <a:xfrm>
            <a:off x="165100" y="736600"/>
            <a:ext cx="5334000" cy="398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Planetary</a:t>
            </a:r>
            <a:endParaRPr sz="6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Nebula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M27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M1.jpg"/>
          <p:cNvPicPr/>
          <p:nvPr/>
        </p:nvPicPr>
        <p:blipFill>
          <a:blip r:embed="rId2">
            <a:extLst/>
          </a:blip>
          <a:srcRect l="954" t="0" r="9493" b="0"/>
          <a:stretch>
            <a:fillRect/>
          </a:stretch>
        </p:blipFill>
        <p:spPr>
          <a:xfrm>
            <a:off x="4976663" y="632490"/>
            <a:ext cx="8034590" cy="8229759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>
            <p:ph type="title"/>
          </p:nvPr>
        </p:nvSpPr>
        <p:spPr>
          <a:xfrm>
            <a:off x="165100" y="736600"/>
            <a:ext cx="5334000" cy="398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Supernova Remnant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M1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M47.jpg"/>
          <p:cNvPicPr/>
          <p:nvPr/>
        </p:nvPicPr>
        <p:blipFill>
          <a:blip r:embed="rId2">
            <a:extLst/>
          </a:blip>
          <a:srcRect l="941" t="0" r="941" b="0"/>
          <a:stretch>
            <a:fillRect/>
          </a:stretch>
        </p:blipFill>
        <p:spPr>
          <a:xfrm>
            <a:off x="4976663" y="632490"/>
            <a:ext cx="8034590" cy="8229759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>
            <p:ph type="title"/>
          </p:nvPr>
        </p:nvSpPr>
        <p:spPr>
          <a:xfrm>
            <a:off x="165100" y="736600"/>
            <a:ext cx="5334000" cy="398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Open</a:t>
            </a:r>
            <a:endParaRPr sz="6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Cluster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M47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M79rgb.jpg"/>
          <p:cNvPicPr/>
          <p:nvPr/>
        </p:nvPicPr>
        <p:blipFill>
          <a:blip r:embed="rId2">
            <a:extLst/>
          </a:blip>
          <a:srcRect l="1330" t="0" r="1330" b="0"/>
          <a:stretch>
            <a:fillRect/>
          </a:stretch>
        </p:blipFill>
        <p:spPr>
          <a:xfrm>
            <a:off x="4976663" y="632490"/>
            <a:ext cx="8034590" cy="8229759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>
            <p:ph type="title"/>
          </p:nvPr>
        </p:nvSpPr>
        <p:spPr>
          <a:xfrm>
            <a:off x="165100" y="736600"/>
            <a:ext cx="5334000" cy="398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Globular</a:t>
            </a:r>
            <a:endParaRPr sz="6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Cluster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M79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M66NS.jpg"/>
          <p:cNvPicPr/>
          <p:nvPr/>
        </p:nvPicPr>
        <p:blipFill>
          <a:blip r:embed="rId2">
            <a:extLst/>
          </a:blip>
          <a:srcRect l="2146" t="0" r="2146" b="0"/>
          <a:stretch>
            <a:fillRect/>
          </a:stretch>
        </p:blipFill>
        <p:spPr>
          <a:xfrm>
            <a:off x="4976663" y="632490"/>
            <a:ext cx="8034590" cy="8229759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>
            <p:ph type="title"/>
          </p:nvPr>
        </p:nvSpPr>
        <p:spPr>
          <a:xfrm>
            <a:off x="165100" y="736600"/>
            <a:ext cx="5334000" cy="398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Spiral</a:t>
            </a:r>
            <a:endParaRPr sz="6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Galaxy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M66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rocess-1048-1.jpg"/>
          <p:cNvPicPr/>
          <p:nvPr/>
        </p:nvPicPr>
        <p:blipFill>
          <a:blip r:embed="rId2">
            <a:extLst/>
          </a:blip>
          <a:srcRect l="1185" t="0" r="1185" b="0"/>
          <a:stretch>
            <a:fillRect/>
          </a:stretch>
        </p:blipFill>
        <p:spPr>
          <a:xfrm>
            <a:off x="4976663" y="632490"/>
            <a:ext cx="8034590" cy="8229759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>
            <p:ph type="title"/>
          </p:nvPr>
        </p:nvSpPr>
        <p:spPr>
          <a:xfrm>
            <a:off x="165100" y="736600"/>
            <a:ext cx="5334000" cy="398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Elliptical</a:t>
            </a:r>
            <a:endParaRPr sz="6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Galaxy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M60</a:t>
            </a:r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