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353" r:id="rId3"/>
    <p:sldId id="272" r:id="rId4"/>
    <p:sldId id="336" r:id="rId5"/>
    <p:sldId id="337" r:id="rId6"/>
    <p:sldId id="338" r:id="rId7"/>
    <p:sldId id="347" r:id="rId8"/>
    <p:sldId id="348" r:id="rId9"/>
    <p:sldId id="349" r:id="rId10"/>
    <p:sldId id="350" r:id="rId11"/>
    <p:sldId id="354" r:id="rId1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h Eve Roberts" initials="SE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19"/>
    <p:restoredTop sz="94672"/>
  </p:normalViewPr>
  <p:slideViewPr>
    <p:cSldViewPr snapToGrid="0" snapToObjects="1">
      <p:cViewPr varScale="1">
        <p:scale>
          <a:sx n="163" d="100"/>
          <a:sy n="163" d="100"/>
        </p:scale>
        <p:origin x="100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4T15:53:37.982" idx="1">
    <p:pos x="-1240" y="-664"/>
    <p:text>Serol’s role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4T15:53:37.982" idx="2">
    <p:pos x="136" y="120"/>
    <p:text>Each day Serol schedule thousands of requests. 
And Serol works 24/7, it doesn't even get christmas off. 
Could you do as well with no sleep?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7" name="Shape 5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3" name="Shape 5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7" name="Shape 5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5304232" y="5607844"/>
            <a:ext cx="2" cy="1000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xfrm>
            <a:off x="62945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455414" y="1384100"/>
            <a:ext cx="3429047" cy="9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401836" y="232171"/>
            <a:ext cx="3571877" cy="982269"/>
          </a:xfrm>
          <a:prstGeom prst="rect">
            <a:avLst/>
          </a:prstGeom>
        </p:spPr>
        <p:txBody>
          <a:bodyPr lIns="0" tIns="0" rIns="0" bIns="0" anchor="b"/>
          <a:lstStyle>
            <a:lvl1pPr defTabSz="410749">
              <a:defRPr sz="29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half" idx="1"/>
          </p:nvPr>
        </p:nvSpPr>
        <p:spPr>
          <a:xfrm>
            <a:off x="401836" y="1634133"/>
            <a:ext cx="3571877" cy="4616649"/>
          </a:xfrm>
          <a:prstGeom prst="rect">
            <a:avLst/>
          </a:prstGeom>
        </p:spPr>
        <p:txBody>
          <a:bodyPr/>
          <a:lstStyle>
            <a:lvl1pPr marL="187516" indent="-187516" defTabSz="410749">
              <a:spcBef>
                <a:spcPts val="3300"/>
              </a:spcBef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00045" indent="-187516" defTabSz="410749">
              <a:spcBef>
                <a:spcPts val="3300"/>
              </a:spcBef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12572" indent="-187515" defTabSz="410749">
              <a:spcBef>
                <a:spcPts val="3300"/>
              </a:spcBef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125100" indent="-187515" defTabSz="410749">
              <a:spcBef>
                <a:spcPts val="3300"/>
              </a:spcBef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437629" indent="-187515" defTabSz="410749">
              <a:spcBef>
                <a:spcPts val="3300"/>
              </a:spcBef>
              <a:defRPr sz="18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6294578" y="6221731"/>
            <a:ext cx="258623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92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lnSpc>
                <a:spcPct val="100000"/>
              </a:lnSpc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92968" y="3536156"/>
            <a:ext cx="7358064" cy="794743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4440732" y="6509742"/>
            <a:ext cx="253607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892968" y="0"/>
            <a:ext cx="7358064" cy="34736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 defTabSz="410765">
              <a:lnSpc>
                <a:spcPct val="100000"/>
              </a:lnSpc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892968" y="3536156"/>
            <a:ext cx="7358064" cy="2509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410765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defTabSz="410765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defTabSz="410765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defTabSz="410765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defTabSz="410765">
              <a:lnSpc>
                <a:spcPct val="100000"/>
              </a:lnSpc>
              <a:spcBef>
                <a:spcPts val="2900"/>
              </a:spcBef>
              <a:buSzTx/>
              <a:buFontTx/>
              <a:buNone/>
              <a:defRPr sz="2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6553200" y="6172199"/>
            <a:ext cx="2133600" cy="368301"/>
          </a:xfrm>
          <a:prstGeom prst="rect">
            <a:avLst/>
          </a:prstGeom>
        </p:spPr>
        <p:txBody>
          <a:bodyPr wrap="square" lIns="32146" tIns="32146" rIns="32146" bIns="32146"/>
          <a:lstStyle>
            <a:lvl1pPr defTabSz="410765">
              <a:defRPr sz="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892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lnSpc>
                <a:spcPct val="100000"/>
              </a:lnSpc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892968" y="3536156"/>
            <a:ext cx="7358064" cy="794743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xfrm>
            <a:off x="4440732" y="6509742"/>
            <a:ext cx="253607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2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3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39" y="2057400"/>
            <a:ext cx="2949182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56728" y="6404295"/>
            <a:ext cx="2586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messierbingo.lco.global/" TargetMode="Externa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.png" descr="uni_classroom-color(CMYK)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861" y="0"/>
            <a:ext cx="1555856" cy="124433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E0A13-54BA-1049-A053-DB008FE68155}"/>
              </a:ext>
            </a:extLst>
          </p:cNvPr>
          <p:cNvSpPr txBox="1"/>
          <p:nvPr/>
        </p:nvSpPr>
        <p:spPr>
          <a:xfrm>
            <a:off x="563159" y="2595789"/>
            <a:ext cx="5465971" cy="1754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u="none" strike="noStrike" cap="none" spc="0" normalizeH="0" baseline="0" dirty="0" err="1">
                <a:ln>
                  <a:noFill/>
                </a:ln>
                <a:solidFill>
                  <a:srgbClr val="1DA9E2"/>
                </a:solidFill>
                <a:effectLst/>
                <a:uFillTx/>
                <a:sym typeface="Helvetica"/>
              </a:rPr>
              <a:t>Serol</a:t>
            </a:r>
            <a:r>
              <a:rPr kumimoji="0" lang="en-US" sz="5400" b="1" u="none" strike="noStrike" cap="none" spc="0" normalizeH="0" baseline="0" dirty="0">
                <a:ln>
                  <a:noFill/>
                </a:ln>
                <a:solidFill>
                  <a:srgbClr val="1DA9E2"/>
                </a:solidFill>
                <a:effectLst/>
                <a:uFillTx/>
                <a:sym typeface="Helvetica"/>
              </a:rPr>
              <a:t> in the Classroom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2548F-7779-2A42-8765-849A7D92C8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59" y="1419870"/>
            <a:ext cx="2093595" cy="945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9DCAFC-1D70-4043-B902-82A4A0159603}"/>
              </a:ext>
            </a:extLst>
          </p:cNvPr>
          <p:cNvSpPr txBox="1"/>
          <p:nvPr/>
        </p:nvSpPr>
        <p:spPr>
          <a:xfrm>
            <a:off x="653671" y="4487887"/>
            <a:ext cx="3836483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1DA9E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Part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572675-11E8-E948-95D6-D7A2D55D71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264" y="3780147"/>
            <a:ext cx="4530366" cy="2725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16ABA-7A76-464A-A255-BE74AA7AA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251" y="225971"/>
            <a:ext cx="1028216" cy="7735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3DE88-9273-EC49-85E3-3B0ED2D99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0"/>
            <a:ext cx="7747000" cy="6858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96EB-C649-E749-87D9-B9A75BD6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Messier Bingo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B6880-5B67-2F45-844C-8B4A25A809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messierbingo.lco.global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4143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CED05-6FFA-AA4B-8826-0DBE506CC0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1" y="2831311"/>
            <a:ext cx="4019835" cy="2922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30F96-A8A5-0A4B-804B-122CF37F1459}"/>
              </a:ext>
            </a:extLst>
          </p:cNvPr>
          <p:cNvSpPr txBox="1"/>
          <p:nvPr/>
        </p:nvSpPr>
        <p:spPr>
          <a:xfrm>
            <a:off x="2881900" y="961225"/>
            <a:ext cx="3221263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rgbClr val="1DA9E2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ROBOT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F25E5BCC-4428-8C4F-A570-3B12EBF6BA2F}"/>
              </a:ext>
            </a:extLst>
          </p:cNvPr>
          <p:cNvSpPr/>
          <p:nvPr/>
        </p:nvSpPr>
        <p:spPr>
          <a:xfrm rot="2230841">
            <a:off x="3101160" y="1864524"/>
            <a:ext cx="395555" cy="858673"/>
          </a:xfrm>
          <a:prstGeom prst="downArrow">
            <a:avLst/>
          </a:prstGeom>
          <a:solidFill>
            <a:srgbClr val="1DA9E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34D5175-9E74-4A4B-AA1E-A9BD7D5348EB}"/>
              </a:ext>
            </a:extLst>
          </p:cNvPr>
          <p:cNvSpPr/>
          <p:nvPr/>
        </p:nvSpPr>
        <p:spPr>
          <a:xfrm rot="19444498">
            <a:off x="5493325" y="1864524"/>
            <a:ext cx="395555" cy="858673"/>
          </a:xfrm>
          <a:prstGeom prst="downArrow">
            <a:avLst/>
          </a:prstGeom>
          <a:solidFill>
            <a:srgbClr val="1DA9E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image23.jpeg">
            <a:extLst>
              <a:ext uri="{FF2B5EF4-FFF2-40B4-BE49-F238E27FC236}">
                <a16:creationId xmlns:a16="http://schemas.microsoft.com/office/drawing/2014/main" id="{DE3E2ED7-EED5-F541-914E-E58A44A49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372" y="3210738"/>
            <a:ext cx="3391243" cy="25434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7961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skycamera-domethroughnight-480p.mov">
            <a:hlinkClick r:id="" action="ppaction://media"/>
            <a:extLst>
              <a:ext uri="{FF2B5EF4-FFF2-40B4-BE49-F238E27FC236}">
                <a16:creationId xmlns:a16="http://schemas.microsoft.com/office/drawing/2014/main" id="{4B474CCE-5AF7-1947-A30E-6908950B7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533400"/>
            <a:ext cx="8128000" cy="579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erol_multitask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704"/>
            <a:ext cx="9144000" cy="6306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erol_greetin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24" y="511472"/>
            <a:ext cx="773200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Shape 540"/>
          <p:cNvSpPr/>
          <p:nvPr/>
        </p:nvSpPr>
        <p:spPr>
          <a:xfrm>
            <a:off x="5930900" y="1016000"/>
            <a:ext cx="1919486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EF9FF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380648" y="449580"/>
            <a:ext cx="8382704" cy="203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0">
                <a:solidFill>
                  <a:srgbClr val="31849B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r>
              <a:t>SEROL says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Serol_multitask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704"/>
            <a:ext cx="9144000" cy="6306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/>
          <p:nvPr/>
        </p:nvSpPr>
        <p:spPr>
          <a:xfrm>
            <a:off x="1014534" y="81161"/>
            <a:ext cx="7345256" cy="1951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321468">
              <a:spcBef>
                <a:spcPts val="800"/>
              </a:spcBef>
              <a:defRPr sz="4800">
                <a:solidFill>
                  <a:srgbClr val="FFFFFF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>
            <a:r>
              <a:t>What do we do with the telescopes? </a:t>
            </a:r>
          </a:p>
        </p:txBody>
      </p:sp>
      <p:sp>
        <p:nvSpPr>
          <p:cNvPr id="586" name="Shape 586"/>
          <p:cNvSpPr/>
          <p:nvPr/>
        </p:nvSpPr>
        <p:spPr>
          <a:xfrm>
            <a:off x="907851" y="1436687"/>
            <a:ext cx="127001" cy="19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587" name="Shape 587"/>
          <p:cNvSpPr/>
          <p:nvPr/>
        </p:nvSpPr>
        <p:spPr>
          <a:xfrm>
            <a:off x="2427386" y="2841625"/>
            <a:ext cx="127001" cy="19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588" name="Shape 588"/>
          <p:cNvSpPr/>
          <p:nvPr/>
        </p:nvSpPr>
        <p:spPr>
          <a:xfrm>
            <a:off x="3562945" y="2369839"/>
            <a:ext cx="127001" cy="19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589" name="Shape 589"/>
          <p:cNvSpPr/>
          <p:nvPr/>
        </p:nvSpPr>
        <p:spPr>
          <a:xfrm>
            <a:off x="3652242" y="2459136"/>
            <a:ext cx="127001" cy="19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590" name="Shape 590"/>
          <p:cNvSpPr/>
          <p:nvPr/>
        </p:nvSpPr>
        <p:spPr>
          <a:xfrm>
            <a:off x="376619" y="2287686"/>
            <a:ext cx="7875503" cy="54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marL="327525" indent="-327525" defTabSz="321468">
              <a:spcBef>
                <a:spcPts val="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</a:lstStyle>
          <a:p>
            <a:r>
              <a:t>Study asteroids</a:t>
            </a:r>
          </a:p>
        </p:txBody>
      </p:sp>
      <p:pic>
        <p:nvPicPr>
          <p:cNvPr id="591" name="image2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923" y="2927817"/>
            <a:ext cx="4323898" cy="3242924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/>
          <p:nvPr/>
        </p:nvSpPr>
        <p:spPr>
          <a:xfrm>
            <a:off x="376619" y="3084510"/>
            <a:ext cx="7875503" cy="54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marL="327525" indent="-327525" defTabSz="321468">
              <a:spcBef>
                <a:spcPts val="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</a:lstStyle>
          <a:p>
            <a:r>
              <a:t>Study exploding stars</a:t>
            </a:r>
          </a:p>
        </p:txBody>
      </p:sp>
      <p:sp>
        <p:nvSpPr>
          <p:cNvPr id="593" name="Shape 593"/>
          <p:cNvSpPr/>
          <p:nvPr/>
        </p:nvSpPr>
        <p:spPr>
          <a:xfrm>
            <a:off x="376619" y="3881335"/>
            <a:ext cx="7875503" cy="54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marL="327525" indent="-327525" defTabSz="321468">
              <a:spcBef>
                <a:spcPts val="8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</a:lstStyle>
          <a:p>
            <a:r>
              <a:t>take amazing pics!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1" animBg="1" advAuto="0"/>
      <p:bldP spid="592" grpId="2" animBg="1" advAuto="0"/>
      <p:bldP spid="593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3C971-BE05-C543-AA33-13C52664F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A6814-B812-934E-93AE-4D08197FF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39</Words>
  <Application>Microsoft Macintosh PowerPoint</Application>
  <PresentationFormat>On-screen Show (4:3)</PresentationFormat>
  <Paragraphs>14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Bowlby One SC</vt:lpstr>
      <vt:lpstr>Calibri</vt:lpstr>
      <vt:lpstr>Calibri Light</vt:lpstr>
      <vt:lpstr>Exo Regular</vt:lpstr>
      <vt:lpstr>Helvetica</vt:lpstr>
      <vt:lpstr>Helvetica Light</vt:lpstr>
      <vt:lpstr>Helvetica Neue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Messier Bingo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22</cp:revision>
  <cp:lastPrinted>2022-02-16T12:11:34Z</cp:lastPrinted>
  <dcterms:modified xsi:type="dcterms:W3CDTF">2022-02-16T17:21:19Z</dcterms:modified>
</cp:coreProperties>
</file>