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5119350" cy="10691813"/>
  <p:notesSz cx="6858000" cy="9144000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0"/>
    <p:restoredTop sz="94635"/>
  </p:normalViewPr>
  <p:slideViewPr>
    <p:cSldViewPr snapToGrid="0" snapToObjects="1">
      <p:cViewPr>
        <p:scale>
          <a:sx n="120" d="100"/>
          <a:sy n="120" d="100"/>
        </p:scale>
        <p:origin x="-32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B85CA-4642-8844-AB09-C383F5131033}" type="datetimeFigureOut">
              <a:rPr lang="en-US" smtClean="0"/>
              <a:t>7/18/22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D8ABB-AB26-F740-94A9-6EF286DBB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5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6CEDBE-B4A0-494B-89D2-ABD0553681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65133E4-36A2-264D-A5FF-A4B1841F26F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10711" y="808288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1 image here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3B4F1BC5-095B-EA40-A7AD-A068B634ADD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079593" y="801524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2 image here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B8E983E-19C2-2F43-9976-89506BB99BF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8475" y="801523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3 image here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26CE926D-3E44-314C-860D-3A49E89532B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217357" y="808288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4 image here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5A270CCA-47D2-FF47-AA8C-8FD3D3C6BF3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286239" y="808288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5 image here</a:t>
            </a:r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3CA0B4D7-4CC6-B94B-A49A-A445D3A78D0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2773225" y="1461989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1 image here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F1608C72-960D-1949-81A4-BF0CCD439787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2773224" y="3254928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2 image here</a:t>
            </a:r>
          </a:p>
        </p:txBody>
      </p:sp>
      <p:sp>
        <p:nvSpPr>
          <p:cNvPr id="34" name="Picture Placeholder 9">
            <a:extLst>
              <a:ext uri="{FF2B5EF4-FFF2-40B4-BE49-F238E27FC236}">
                <a16:creationId xmlns:a16="http://schemas.microsoft.com/office/drawing/2014/main" id="{2A58168F-07C3-2C43-8C8B-70C27FDEB6C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2773224" y="5047867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3 image here</a:t>
            </a:r>
          </a:p>
        </p:txBody>
      </p:sp>
      <p:sp>
        <p:nvSpPr>
          <p:cNvPr id="35" name="Picture Placeholder 9">
            <a:extLst>
              <a:ext uri="{FF2B5EF4-FFF2-40B4-BE49-F238E27FC236}">
                <a16:creationId xmlns:a16="http://schemas.microsoft.com/office/drawing/2014/main" id="{BCC1910F-0667-6644-A16C-BF3C8AA8FFB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2773223" y="6857473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4 image here</a:t>
            </a:r>
          </a:p>
        </p:txBody>
      </p:sp>
      <p:sp>
        <p:nvSpPr>
          <p:cNvPr id="36" name="Picture Placeholder 9">
            <a:extLst>
              <a:ext uri="{FF2B5EF4-FFF2-40B4-BE49-F238E27FC236}">
                <a16:creationId xmlns:a16="http://schemas.microsoft.com/office/drawing/2014/main" id="{D33C9BA1-729E-0E47-8E8A-46486F30F592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12773223" y="8650412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5 image here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53F0EAB9-600E-0847-ADFA-4FCD1A12087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4686" y="8650413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1 image here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8CE4A882-24C4-7641-A0DE-F56D03ED5D2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123568" y="8650413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2 image here</a:t>
            </a:r>
          </a:p>
        </p:txBody>
      </p:sp>
      <p:sp>
        <p:nvSpPr>
          <p:cNvPr id="39" name="Picture Placeholder 9">
            <a:extLst>
              <a:ext uri="{FF2B5EF4-FFF2-40B4-BE49-F238E27FC236}">
                <a16:creationId xmlns:a16="http://schemas.microsoft.com/office/drawing/2014/main" id="{C24EA4BE-4964-0B45-BD3F-A446EAF6F44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92450" y="8650413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3 image here</a:t>
            </a:r>
          </a:p>
        </p:txBody>
      </p:sp>
      <p:sp>
        <p:nvSpPr>
          <p:cNvPr id="40" name="Picture Placeholder 9">
            <a:extLst>
              <a:ext uri="{FF2B5EF4-FFF2-40B4-BE49-F238E27FC236}">
                <a16:creationId xmlns:a16="http://schemas.microsoft.com/office/drawing/2014/main" id="{5ECE9DD1-F410-D140-A3DA-9429119348E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0261333" y="8650412"/>
            <a:ext cx="1817785" cy="1222787"/>
          </a:xfrm>
          <a:ln w="12700">
            <a:noFill/>
            <a:prstDash val="dash"/>
          </a:ln>
        </p:spPr>
        <p:txBody>
          <a:bodyPr>
            <a:noAutofit/>
          </a:bodyPr>
          <a:lstStyle>
            <a:lvl1pPr>
              <a:defRPr sz="1600"/>
            </a:lvl1pPr>
          </a:lstStyle>
          <a:p>
            <a:r>
              <a:rPr lang="en-US" dirty="0"/>
              <a:t>Challenge 4 image here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254FC816-E336-F240-B00F-2A435C175F9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09918" y="2065605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1E1F1C-2ADD-1943-8A39-1F002331FA8A}"/>
              </a:ext>
            </a:extLst>
          </p:cNvPr>
          <p:cNvSpPr txBox="1"/>
          <p:nvPr userDrawn="1"/>
        </p:nvSpPr>
        <p:spPr>
          <a:xfrm>
            <a:off x="1984656" y="2276742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F70D9BF-EBBE-8147-9FD1-A2EE1FA1FB5D}"/>
              </a:ext>
            </a:extLst>
          </p:cNvPr>
          <p:cNvSpPr txBox="1"/>
          <p:nvPr userDrawn="1"/>
        </p:nvSpPr>
        <p:spPr>
          <a:xfrm>
            <a:off x="2804091" y="2276742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48" name="Text Placeholder 43">
            <a:extLst>
              <a:ext uri="{FF2B5EF4-FFF2-40B4-BE49-F238E27FC236}">
                <a16:creationId xmlns:a16="http://schemas.microsoft.com/office/drawing/2014/main" id="{897C49D5-3C8C-C64D-B593-7DCB607ADC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55993" y="2301225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49" name="Text Placeholder 43">
            <a:extLst>
              <a:ext uri="{FF2B5EF4-FFF2-40B4-BE49-F238E27FC236}">
                <a16:creationId xmlns:a16="http://schemas.microsoft.com/office/drawing/2014/main" id="{CF5644FE-260A-C341-8303-39CA6B2FF5C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60233" y="2301223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50" name="Text Placeholder 43">
            <a:extLst>
              <a:ext uri="{FF2B5EF4-FFF2-40B4-BE49-F238E27FC236}">
                <a16:creationId xmlns:a16="http://schemas.microsoft.com/office/drawing/2014/main" id="{B6A8538F-6A72-D449-B8C0-A3D5AB51B83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078102" y="2065605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0AB88B-453A-834C-A46F-CD0C53C8B9AA}"/>
              </a:ext>
            </a:extLst>
          </p:cNvPr>
          <p:cNvSpPr txBox="1"/>
          <p:nvPr userDrawn="1"/>
        </p:nvSpPr>
        <p:spPr>
          <a:xfrm>
            <a:off x="4052840" y="2276742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C2A011E-E04E-824A-9053-DB8EC6710368}"/>
              </a:ext>
            </a:extLst>
          </p:cNvPr>
          <p:cNvSpPr txBox="1"/>
          <p:nvPr userDrawn="1"/>
        </p:nvSpPr>
        <p:spPr>
          <a:xfrm>
            <a:off x="4872275" y="2276742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53" name="Text Placeholder 43">
            <a:extLst>
              <a:ext uri="{FF2B5EF4-FFF2-40B4-BE49-F238E27FC236}">
                <a16:creationId xmlns:a16="http://schemas.microsoft.com/office/drawing/2014/main" id="{80EF13E7-D4C6-4D45-95E6-766FC88786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24177" y="2301225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54" name="Text Placeholder 43">
            <a:extLst>
              <a:ext uri="{FF2B5EF4-FFF2-40B4-BE49-F238E27FC236}">
                <a16:creationId xmlns:a16="http://schemas.microsoft.com/office/drawing/2014/main" id="{D6DFC781-584F-4A4A-BA4B-40CADD32C07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28417" y="2301223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55" name="Text Placeholder 43">
            <a:extLst>
              <a:ext uri="{FF2B5EF4-FFF2-40B4-BE49-F238E27FC236}">
                <a16:creationId xmlns:a16="http://schemas.microsoft.com/office/drawing/2014/main" id="{EAC8D67B-520E-FB4F-8A40-4A3D8B6DF14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52151" y="2065605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8A7D510-2955-7141-AA62-FDC9283D23E5}"/>
              </a:ext>
            </a:extLst>
          </p:cNvPr>
          <p:cNvSpPr txBox="1"/>
          <p:nvPr userDrawn="1"/>
        </p:nvSpPr>
        <p:spPr>
          <a:xfrm>
            <a:off x="6126889" y="2276742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5234F41-2B6C-AC48-8F4F-3ED0F49C2881}"/>
              </a:ext>
            </a:extLst>
          </p:cNvPr>
          <p:cNvSpPr txBox="1"/>
          <p:nvPr userDrawn="1"/>
        </p:nvSpPr>
        <p:spPr>
          <a:xfrm>
            <a:off x="6946324" y="2276742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58" name="Text Placeholder 43">
            <a:extLst>
              <a:ext uri="{FF2B5EF4-FFF2-40B4-BE49-F238E27FC236}">
                <a16:creationId xmlns:a16="http://schemas.microsoft.com/office/drawing/2014/main" id="{35104541-7707-4F4B-A11F-3C1E49346B1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98226" y="2301225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59" name="Text Placeholder 43">
            <a:extLst>
              <a:ext uri="{FF2B5EF4-FFF2-40B4-BE49-F238E27FC236}">
                <a16:creationId xmlns:a16="http://schemas.microsoft.com/office/drawing/2014/main" id="{82D39C5B-EA56-814C-9236-4E03B603D27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402466" y="2301223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60" name="Text Placeholder 43">
            <a:extLst>
              <a:ext uri="{FF2B5EF4-FFF2-40B4-BE49-F238E27FC236}">
                <a16:creationId xmlns:a16="http://schemas.microsoft.com/office/drawing/2014/main" id="{E0B89DD4-00EF-4345-9B77-B4172E39E48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225367" y="2065605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0A1A1FD-B649-4D49-8A7F-82257FED8DF4}"/>
              </a:ext>
            </a:extLst>
          </p:cNvPr>
          <p:cNvSpPr txBox="1"/>
          <p:nvPr userDrawn="1"/>
        </p:nvSpPr>
        <p:spPr>
          <a:xfrm>
            <a:off x="8200105" y="2276742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9AA5015-E22F-AF41-87FE-BE5F88483AC7}"/>
              </a:ext>
            </a:extLst>
          </p:cNvPr>
          <p:cNvSpPr txBox="1"/>
          <p:nvPr userDrawn="1"/>
        </p:nvSpPr>
        <p:spPr>
          <a:xfrm>
            <a:off x="9019540" y="2276742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63" name="Text Placeholder 43">
            <a:extLst>
              <a:ext uri="{FF2B5EF4-FFF2-40B4-BE49-F238E27FC236}">
                <a16:creationId xmlns:a16="http://schemas.microsoft.com/office/drawing/2014/main" id="{211AE9CF-AF9F-1648-A37F-D0AE1473012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571442" y="2301225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64" name="Text Placeholder 43">
            <a:extLst>
              <a:ext uri="{FF2B5EF4-FFF2-40B4-BE49-F238E27FC236}">
                <a16:creationId xmlns:a16="http://schemas.microsoft.com/office/drawing/2014/main" id="{26E19B15-F4B6-5D4C-9724-3517D937C00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75682" y="2301223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65" name="Text Placeholder 43">
            <a:extLst>
              <a:ext uri="{FF2B5EF4-FFF2-40B4-BE49-F238E27FC236}">
                <a16:creationId xmlns:a16="http://schemas.microsoft.com/office/drawing/2014/main" id="{3D57F6F1-24FF-2B4B-AA24-695BD79067D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0289933" y="2065605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F19C04A-EA56-E244-AF5A-A0302DA1AE70}"/>
              </a:ext>
            </a:extLst>
          </p:cNvPr>
          <p:cNvSpPr txBox="1"/>
          <p:nvPr userDrawn="1"/>
        </p:nvSpPr>
        <p:spPr>
          <a:xfrm>
            <a:off x="10264671" y="2276742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2A4792A-B693-3548-BFF4-F7E71B1289B0}"/>
              </a:ext>
            </a:extLst>
          </p:cNvPr>
          <p:cNvSpPr txBox="1"/>
          <p:nvPr userDrawn="1"/>
        </p:nvSpPr>
        <p:spPr>
          <a:xfrm>
            <a:off x="11084106" y="2276742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68" name="Text Placeholder 43">
            <a:extLst>
              <a:ext uri="{FF2B5EF4-FFF2-40B4-BE49-F238E27FC236}">
                <a16:creationId xmlns:a16="http://schemas.microsoft.com/office/drawing/2014/main" id="{9E4917EC-E92C-F245-BA05-938CC6C4B58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636008" y="2301225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69" name="Text Placeholder 43">
            <a:extLst>
              <a:ext uri="{FF2B5EF4-FFF2-40B4-BE49-F238E27FC236}">
                <a16:creationId xmlns:a16="http://schemas.microsoft.com/office/drawing/2014/main" id="{46815C88-6C86-6642-AD3F-B0A53161859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540248" y="2301223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70" name="Text Placeholder 43">
            <a:extLst>
              <a:ext uri="{FF2B5EF4-FFF2-40B4-BE49-F238E27FC236}">
                <a16:creationId xmlns:a16="http://schemas.microsoft.com/office/drawing/2014/main" id="{1CF2859D-9096-E74C-9534-0A15BA6650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2772430" y="2704821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7EDCD9D-D9C3-A941-8967-472F0F1564DA}"/>
              </a:ext>
            </a:extLst>
          </p:cNvPr>
          <p:cNvSpPr txBox="1"/>
          <p:nvPr userDrawn="1"/>
        </p:nvSpPr>
        <p:spPr>
          <a:xfrm>
            <a:off x="12747168" y="2915958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CBFF4E-0AF5-1B40-A8C8-7A30BB4CBFC1}"/>
              </a:ext>
            </a:extLst>
          </p:cNvPr>
          <p:cNvSpPr txBox="1"/>
          <p:nvPr userDrawn="1"/>
        </p:nvSpPr>
        <p:spPr>
          <a:xfrm>
            <a:off x="13566603" y="2915958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73" name="Text Placeholder 43">
            <a:extLst>
              <a:ext uri="{FF2B5EF4-FFF2-40B4-BE49-F238E27FC236}">
                <a16:creationId xmlns:a16="http://schemas.microsoft.com/office/drawing/2014/main" id="{3A3E8BD6-DAE1-3C46-9194-6BDAFD4474A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3118505" y="2940441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74" name="Text Placeholder 43">
            <a:extLst>
              <a:ext uri="{FF2B5EF4-FFF2-40B4-BE49-F238E27FC236}">
                <a16:creationId xmlns:a16="http://schemas.microsoft.com/office/drawing/2014/main" id="{35212007-A3FC-464B-814D-1ACE643593C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4022745" y="2940439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75" name="Text Placeholder 43">
            <a:extLst>
              <a:ext uri="{FF2B5EF4-FFF2-40B4-BE49-F238E27FC236}">
                <a16:creationId xmlns:a16="http://schemas.microsoft.com/office/drawing/2014/main" id="{CA8733FC-01EC-8245-A7AB-D8627FE6AFA5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2772430" y="4500493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CF2CD77-2173-3243-8426-988DE601AA1A}"/>
              </a:ext>
            </a:extLst>
          </p:cNvPr>
          <p:cNvSpPr txBox="1"/>
          <p:nvPr userDrawn="1"/>
        </p:nvSpPr>
        <p:spPr>
          <a:xfrm>
            <a:off x="12747168" y="4711630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7B59FB6-8A5A-0540-A1D0-0793698BA74C}"/>
              </a:ext>
            </a:extLst>
          </p:cNvPr>
          <p:cNvSpPr txBox="1"/>
          <p:nvPr userDrawn="1"/>
        </p:nvSpPr>
        <p:spPr>
          <a:xfrm>
            <a:off x="13566603" y="4711630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78" name="Text Placeholder 43">
            <a:extLst>
              <a:ext uri="{FF2B5EF4-FFF2-40B4-BE49-F238E27FC236}">
                <a16:creationId xmlns:a16="http://schemas.microsoft.com/office/drawing/2014/main" id="{C779E2EC-1A27-4E46-98CC-6CF1C370361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3118505" y="4736113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79" name="Text Placeholder 43">
            <a:extLst>
              <a:ext uri="{FF2B5EF4-FFF2-40B4-BE49-F238E27FC236}">
                <a16:creationId xmlns:a16="http://schemas.microsoft.com/office/drawing/2014/main" id="{EB5AE6A9-40DB-F648-9F7B-A263C72DB909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4022745" y="4736111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80" name="Text Placeholder 43">
            <a:extLst>
              <a:ext uri="{FF2B5EF4-FFF2-40B4-BE49-F238E27FC236}">
                <a16:creationId xmlns:a16="http://schemas.microsoft.com/office/drawing/2014/main" id="{C9657749-5ED0-2943-AC48-05C342A89F8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2772430" y="6291626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0A0C074-826C-D048-AE78-3C799D43ABE2}"/>
              </a:ext>
            </a:extLst>
          </p:cNvPr>
          <p:cNvSpPr txBox="1"/>
          <p:nvPr userDrawn="1"/>
        </p:nvSpPr>
        <p:spPr>
          <a:xfrm>
            <a:off x="12747168" y="6502763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91961A-96B8-D842-946B-CC64FF454702}"/>
              </a:ext>
            </a:extLst>
          </p:cNvPr>
          <p:cNvSpPr txBox="1"/>
          <p:nvPr userDrawn="1"/>
        </p:nvSpPr>
        <p:spPr>
          <a:xfrm>
            <a:off x="13566603" y="6502763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83" name="Text Placeholder 43">
            <a:extLst>
              <a:ext uri="{FF2B5EF4-FFF2-40B4-BE49-F238E27FC236}">
                <a16:creationId xmlns:a16="http://schemas.microsoft.com/office/drawing/2014/main" id="{1D286187-1192-6048-AD98-AA8F3D88E0D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3118505" y="6527246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84" name="Text Placeholder 43">
            <a:extLst>
              <a:ext uri="{FF2B5EF4-FFF2-40B4-BE49-F238E27FC236}">
                <a16:creationId xmlns:a16="http://schemas.microsoft.com/office/drawing/2014/main" id="{22FF810C-E980-014C-B900-D406AA78FDB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4022745" y="6527244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85" name="Text Placeholder 43">
            <a:extLst>
              <a:ext uri="{FF2B5EF4-FFF2-40B4-BE49-F238E27FC236}">
                <a16:creationId xmlns:a16="http://schemas.microsoft.com/office/drawing/2014/main" id="{03AE100F-4A30-8141-82DF-D6ACFA05BC8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2771733" y="8109743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A61C16C-CF8D-5944-9FB3-662AE8870FDF}"/>
              </a:ext>
            </a:extLst>
          </p:cNvPr>
          <p:cNvSpPr txBox="1"/>
          <p:nvPr userDrawn="1"/>
        </p:nvSpPr>
        <p:spPr>
          <a:xfrm>
            <a:off x="12746471" y="8320880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BF77E4-E072-E44F-B49D-483E6F29B915}"/>
              </a:ext>
            </a:extLst>
          </p:cNvPr>
          <p:cNvSpPr txBox="1"/>
          <p:nvPr userDrawn="1"/>
        </p:nvSpPr>
        <p:spPr>
          <a:xfrm>
            <a:off x="13565906" y="8320880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88" name="Text Placeholder 43">
            <a:extLst>
              <a:ext uri="{FF2B5EF4-FFF2-40B4-BE49-F238E27FC236}">
                <a16:creationId xmlns:a16="http://schemas.microsoft.com/office/drawing/2014/main" id="{9471CA0A-C959-6949-81DE-F92AB78EEE5A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3117808" y="8345363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89" name="Text Placeholder 43">
            <a:extLst>
              <a:ext uri="{FF2B5EF4-FFF2-40B4-BE49-F238E27FC236}">
                <a16:creationId xmlns:a16="http://schemas.microsoft.com/office/drawing/2014/main" id="{24CBE723-CD51-944C-A177-389EC6E2906D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4022048" y="8345361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90" name="Text Placeholder 43">
            <a:extLst>
              <a:ext uri="{FF2B5EF4-FFF2-40B4-BE49-F238E27FC236}">
                <a16:creationId xmlns:a16="http://schemas.microsoft.com/office/drawing/2014/main" id="{1A297B6F-3940-E344-9BB7-988BFDF3F35E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2771733" y="9903377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290ABF9-28E7-EC46-A056-2F0B369833DC}"/>
              </a:ext>
            </a:extLst>
          </p:cNvPr>
          <p:cNvSpPr txBox="1"/>
          <p:nvPr userDrawn="1"/>
        </p:nvSpPr>
        <p:spPr>
          <a:xfrm>
            <a:off x="12746471" y="10114514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82B4566-86D7-B147-BDD8-F79409100B1D}"/>
              </a:ext>
            </a:extLst>
          </p:cNvPr>
          <p:cNvSpPr txBox="1"/>
          <p:nvPr userDrawn="1"/>
        </p:nvSpPr>
        <p:spPr>
          <a:xfrm>
            <a:off x="13565906" y="10114514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93" name="Text Placeholder 43">
            <a:extLst>
              <a:ext uri="{FF2B5EF4-FFF2-40B4-BE49-F238E27FC236}">
                <a16:creationId xmlns:a16="http://schemas.microsoft.com/office/drawing/2014/main" id="{7EDB5B32-9800-9944-8F56-27F365B145D3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3117808" y="10138997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94" name="Text Placeholder 43">
            <a:extLst>
              <a:ext uri="{FF2B5EF4-FFF2-40B4-BE49-F238E27FC236}">
                <a16:creationId xmlns:a16="http://schemas.microsoft.com/office/drawing/2014/main" id="{296F46F8-A58C-4644-904A-2D5614324260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4022048" y="10138995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95" name="Text Placeholder 43">
            <a:extLst>
              <a:ext uri="{FF2B5EF4-FFF2-40B4-BE49-F238E27FC236}">
                <a16:creationId xmlns:a16="http://schemas.microsoft.com/office/drawing/2014/main" id="{0454A805-CC64-5F44-A69E-DEE3E3F6C078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259395" y="9914070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304E0BD-A72C-A147-9946-53316CC81D55}"/>
              </a:ext>
            </a:extLst>
          </p:cNvPr>
          <p:cNvSpPr txBox="1"/>
          <p:nvPr userDrawn="1"/>
        </p:nvSpPr>
        <p:spPr>
          <a:xfrm>
            <a:off x="10239765" y="10114515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E169145-7191-7046-A5AA-84A4EFD01CD4}"/>
              </a:ext>
            </a:extLst>
          </p:cNvPr>
          <p:cNvSpPr txBox="1"/>
          <p:nvPr userDrawn="1"/>
        </p:nvSpPr>
        <p:spPr>
          <a:xfrm>
            <a:off x="11059200" y="10114515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98" name="Text Placeholder 43">
            <a:extLst>
              <a:ext uri="{FF2B5EF4-FFF2-40B4-BE49-F238E27FC236}">
                <a16:creationId xmlns:a16="http://schemas.microsoft.com/office/drawing/2014/main" id="{1F240CE5-B9F2-C247-AD5F-0A7FDB16CAA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11102" y="10138998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99" name="Text Placeholder 43">
            <a:extLst>
              <a:ext uri="{FF2B5EF4-FFF2-40B4-BE49-F238E27FC236}">
                <a16:creationId xmlns:a16="http://schemas.microsoft.com/office/drawing/2014/main" id="{0CFC9A04-0D69-9448-BD9F-A4E40088D7EC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1515342" y="10138996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100" name="Text Placeholder 43">
            <a:extLst>
              <a:ext uri="{FF2B5EF4-FFF2-40B4-BE49-F238E27FC236}">
                <a16:creationId xmlns:a16="http://schemas.microsoft.com/office/drawing/2014/main" id="{96C943B0-D008-464D-B26B-67DA129D37B0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190960" y="9903378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4A47224-3FEC-3D49-8E22-D5633A1DF694}"/>
              </a:ext>
            </a:extLst>
          </p:cNvPr>
          <p:cNvSpPr txBox="1"/>
          <p:nvPr userDrawn="1"/>
        </p:nvSpPr>
        <p:spPr>
          <a:xfrm>
            <a:off x="8165698" y="10114515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151615B-2389-FB4C-934A-98FA4E716A6E}"/>
              </a:ext>
            </a:extLst>
          </p:cNvPr>
          <p:cNvSpPr txBox="1"/>
          <p:nvPr userDrawn="1"/>
        </p:nvSpPr>
        <p:spPr>
          <a:xfrm>
            <a:off x="8985133" y="10114515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103" name="Text Placeholder 43">
            <a:extLst>
              <a:ext uri="{FF2B5EF4-FFF2-40B4-BE49-F238E27FC236}">
                <a16:creationId xmlns:a16="http://schemas.microsoft.com/office/drawing/2014/main" id="{084FA93A-5F69-E143-9EFC-3841694965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537035" y="10138998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104" name="Text Placeholder 43">
            <a:extLst>
              <a:ext uri="{FF2B5EF4-FFF2-40B4-BE49-F238E27FC236}">
                <a16:creationId xmlns:a16="http://schemas.microsoft.com/office/drawing/2014/main" id="{90802B9D-F26C-764A-9D29-783E33D33A4F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9441275" y="10138996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105" name="Text Placeholder 43">
            <a:extLst>
              <a:ext uri="{FF2B5EF4-FFF2-40B4-BE49-F238E27FC236}">
                <a16:creationId xmlns:a16="http://schemas.microsoft.com/office/drawing/2014/main" id="{873534EF-690F-6A45-8181-1E18647420EE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122525" y="9905075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BA454A5-87DF-7740-AD69-2D3B1807DFBC}"/>
              </a:ext>
            </a:extLst>
          </p:cNvPr>
          <p:cNvSpPr txBox="1"/>
          <p:nvPr userDrawn="1"/>
        </p:nvSpPr>
        <p:spPr>
          <a:xfrm>
            <a:off x="6097263" y="10116212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435EC50-D77C-6543-ADC6-28F05B47E79A}"/>
              </a:ext>
            </a:extLst>
          </p:cNvPr>
          <p:cNvSpPr txBox="1"/>
          <p:nvPr userDrawn="1"/>
        </p:nvSpPr>
        <p:spPr>
          <a:xfrm>
            <a:off x="6916698" y="10116212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108" name="Text Placeholder 43">
            <a:extLst>
              <a:ext uri="{FF2B5EF4-FFF2-40B4-BE49-F238E27FC236}">
                <a16:creationId xmlns:a16="http://schemas.microsoft.com/office/drawing/2014/main" id="{0DECA001-5CFA-4C4F-95AC-BE89A3D1D0D3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468600" y="10140695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109" name="Text Placeholder 43">
            <a:extLst>
              <a:ext uri="{FF2B5EF4-FFF2-40B4-BE49-F238E27FC236}">
                <a16:creationId xmlns:a16="http://schemas.microsoft.com/office/drawing/2014/main" id="{87200071-7B1A-644C-ABB4-A408E161A2C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7372840" y="10140693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110" name="Text Placeholder 43">
            <a:extLst>
              <a:ext uri="{FF2B5EF4-FFF2-40B4-BE49-F238E27FC236}">
                <a16:creationId xmlns:a16="http://schemas.microsoft.com/office/drawing/2014/main" id="{DECC4266-CDA8-A04F-9D1F-3DDB7856AED1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058398" y="9909024"/>
            <a:ext cx="1819275" cy="211137"/>
          </a:xfrm>
        </p:spPr>
        <p:txBody>
          <a:bodyPr anchor="ctr">
            <a:noAutofit/>
          </a:bodyPr>
          <a:lstStyle>
            <a:lvl1pPr marL="0" indent="0">
              <a:buNone/>
              <a:defRPr sz="14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Target name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08E2FDE-070A-5E43-8D05-FC7CDED896B8}"/>
              </a:ext>
            </a:extLst>
          </p:cNvPr>
          <p:cNvSpPr txBox="1"/>
          <p:nvPr userDrawn="1"/>
        </p:nvSpPr>
        <p:spPr>
          <a:xfrm>
            <a:off x="4033136" y="10120161"/>
            <a:ext cx="371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RA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AE80F00C-4646-644B-8162-F48539670BD1}"/>
              </a:ext>
            </a:extLst>
          </p:cNvPr>
          <p:cNvSpPr txBox="1"/>
          <p:nvPr userDrawn="1"/>
        </p:nvSpPr>
        <p:spPr>
          <a:xfrm>
            <a:off x="4852571" y="10120161"/>
            <a:ext cx="4561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200" b="1" dirty="0"/>
              <a:t>Dec</a:t>
            </a:r>
          </a:p>
        </p:txBody>
      </p:sp>
      <p:sp>
        <p:nvSpPr>
          <p:cNvPr id="113" name="Text Placeholder 43">
            <a:extLst>
              <a:ext uri="{FF2B5EF4-FFF2-40B4-BE49-F238E27FC236}">
                <a16:creationId xmlns:a16="http://schemas.microsoft.com/office/drawing/2014/main" id="{21EA5930-4D50-FF45-9EF5-7314871B874B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404473" y="10144644"/>
            <a:ext cx="448097" cy="238728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  <p:sp>
        <p:nvSpPr>
          <p:cNvPr id="114" name="Text Placeholder 43">
            <a:extLst>
              <a:ext uri="{FF2B5EF4-FFF2-40B4-BE49-F238E27FC236}">
                <a16:creationId xmlns:a16="http://schemas.microsoft.com/office/drawing/2014/main" id="{6D39695D-B795-4648-AAC6-B49D099F4ED9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5308713" y="10144642"/>
            <a:ext cx="568263" cy="238729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534595" indent="0">
              <a:buNone/>
              <a:defRPr/>
            </a:lvl2pPr>
            <a:lvl3pPr marL="1069190" indent="0">
              <a:buNone/>
              <a:defRPr/>
            </a:lvl3pPr>
            <a:lvl4pPr marL="1603785" indent="0">
              <a:buNone/>
              <a:defRPr/>
            </a:lvl4pPr>
            <a:lvl5pPr marL="2138380" indent="0">
              <a:buNone/>
              <a:defRPr/>
            </a:lvl5pPr>
          </a:lstStyle>
          <a:p>
            <a:pPr lvl="0"/>
            <a:r>
              <a:rPr lang="en-US" dirty="0"/>
              <a:t>__</a:t>
            </a:r>
          </a:p>
        </p:txBody>
      </p:sp>
    </p:spTree>
    <p:extLst>
      <p:ext uri="{BB962C8B-B14F-4D97-AF65-F5344CB8AC3E}">
        <p14:creationId xmlns:p14="http://schemas.microsoft.com/office/powerpoint/2010/main" val="5106816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476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833699-79BD-C149-B637-07E2DAFBF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6" y="569241"/>
            <a:ext cx="13040439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3410-120D-0145-AB7C-6A8A56674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6" y="2846201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299DF-0E2B-9641-903E-4BC394D21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9D13-DF34-6D4F-8EBC-88697A057952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05A4E-33F6-B649-9254-921D77384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9909728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6AFC0-F94C-9848-9F4E-32AFE8E10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9909728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DDFCB-7591-C343-B8AF-C9D9764A0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069190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97" indent="-267297" algn="l" defTabSz="10691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892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487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082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677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271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866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461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056" indent="-267297" algn="l" defTabSz="1069190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595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190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784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379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2974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569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164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759" algn="l" defTabSz="106919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2B268EA-624B-FC4C-97C3-0710E3CDFD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39FA65-ADBB-9940-82D2-F5DFA43FDB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83332B-0F71-4A45-A455-1EF685426D2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64E29C8-E719-5848-9AAB-2B6BC7D9F2A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521FDCA-381D-5948-AA6E-E3F6AB9424F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5B4F71-0B0E-0A47-87E8-4BA91BD0454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AB361C1-E355-8643-95D8-F4B5209B4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BBEC61-629C-0943-A018-D3F490E8427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24E8CD7-2986-244B-BEA8-69A654DF7F3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4A72632-7F84-F844-A803-0C2D3CE8E94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025138E-03B6-654D-9C75-37CB25AA0C3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47E1631-AE01-BF41-B313-69B4BB3D3E4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BB441DB-AF49-6E4D-99FF-4E2B9769180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4E1C59B-FE40-7649-92BD-B8425C4CCE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B0C3E3C-67C7-0847-B724-A2EFBF49060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5C49E45-1D05-7944-B539-999DB3ABB17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6C740A0-BEE8-104D-B612-8A141B092D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63600DD-9678-844C-BAC7-05082052535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50FD528-587E-2D45-B55E-D33BC1194DD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7240AB-A8E5-0442-B39E-82729E900D8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729CBA3-4AA9-F545-AEFF-AB7B2FFDB5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2960F8F-7DFD-5F49-BFED-A5EF28F18BA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00B8820-A691-6D4D-A6D0-2C308681250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1469452-DFA7-2347-8BC9-1C57DAE0E42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90390809-DED7-4B40-B695-C6F7FBA2E4C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E691FC4-2B82-2D4E-8A78-2327DA19021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E0BADCD1-B557-A744-A968-65C083F69B9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09BFF4B3-9DF2-274B-94F9-CD01CDBB7AD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AA16639-74B3-484B-B6E1-7C11727C4B6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49644E86-8AF1-1646-B6C4-74361E2E0A5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F334CF4-7DEF-C04E-BBD9-3958563A5B6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5DD38745-9E89-BE40-B40C-64A37B425B2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8F49B333-649E-EA4D-8BC8-33A9F2DCE53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25A19F01-911B-3545-B5B2-14E1739352F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5054ADE-663E-5640-9A6D-79ECE3EB57F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121DC0A-2358-C54A-A2AF-390D8DC39FC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49EFB6BE-ED4A-6E49-A7AF-72F96723061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39AACE76-3BF9-FD4E-9BAE-622D139D489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CB28BDFF-B7B1-8E49-BCE5-13961618E50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210A35F6-68D8-6F47-9256-68920CCD53AA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74FE05B-4AF8-E64A-9DFF-FA12F1F5BFE2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239916D0-BA9D-D346-8A7C-123E5B7E5B21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1A75B785-A26E-A948-B625-CF90ACC90915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CC255B92-7BA4-3C4C-ADBF-FB142C89CCA6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50334A9A-ADE7-644E-89F8-8FD18201FB8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3B53CD6F-3A46-DD4B-98B7-F5D7BB653C12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2B1240B-2B64-7D4F-953A-5F2C4CD71FBF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8E7D5BFD-CDF2-3A4B-AC13-D8311CE9E09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CFDD624E-8288-9E4C-A24F-0E53217D85C7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934EA80C-8CC3-CF4A-BA26-4734906E42C6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B66B8098-2176-2043-867B-90635B7586B5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F670013-B048-1E46-B82E-51414425FBB3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FB5C6517-8539-7C46-BEE2-C12495113951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2BCE6018-AF10-E94D-B9F5-2A0BD3376963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1BE905E4-8A8C-704F-B283-8A8652124CE8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2DA2515F-6FD9-6A4B-BF08-1014186B314E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7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2022-07-14T10:07:09Z</dcterms:created>
  <dcterms:modified xsi:type="dcterms:W3CDTF">2022-07-21T10:09:10Z</dcterms:modified>
</cp:coreProperties>
</file>