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48008eeb7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48008eeb7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48008eeb7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48008eeb7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Surveys and alerts: summary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We are dealing with zillions of alerts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ZTF generated 2.4M alerts in the past 7 days out of</a:t>
            </a:r>
            <a:r>
              <a:rPr lang="en"/>
              <a:t> which</a:t>
            </a:r>
            <a:r>
              <a:rPr lang="en"/>
              <a:t> 75% (1.8M) got a drb score of &gt;=0.5 =&gt; ~98-99% probability of being real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It is only going to get worse (or rather better)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Add an order of magnitude when LSST comes online (very soon!)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Surveys and alerts: </a:t>
            </a:r>
            <a:r>
              <a:rPr lang="en"/>
              <a:t>discussion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Q&amp;A for surveys/alerts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Role of TOMs as buffer between brokers and follow-up facilities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Built-in support for custom downstream classification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Streamlined consumption of alert streams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“Bulk” visualization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...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Surveys and follow-up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Coordination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Potential co-survey strategies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…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Misc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...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